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11198225" cy="163195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55E00"/>
    <a:srgbClr val="BBD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034" autoAdjust="0"/>
    <p:restoredTop sz="94660"/>
  </p:normalViewPr>
  <p:slideViewPr>
    <p:cSldViewPr snapToGrid="0">
      <p:cViewPr varScale="1">
        <p:scale>
          <a:sx n="22" d="100"/>
          <a:sy n="22" d="100"/>
        </p:scale>
        <p:origin x="-1818" y="-120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634307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r">
              <a:defRPr sz="2000"/>
            </a:lvl1pPr>
          </a:lstStyle>
          <a:p>
            <a:fld id="{F1C0B079-A316-4C9B-B165-DF9EA8325D2C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4307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r">
              <a:defRPr sz="20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343070" y="0"/>
            <a:ext cx="4852564" cy="818809"/>
          </a:xfrm>
          <a:prstGeom prst="rect">
            <a:avLst/>
          </a:prstGeom>
        </p:spPr>
        <p:txBody>
          <a:bodyPr vert="horz" lIns="157215" tIns="78607" rIns="157215" bIns="78607" rtlCol="0"/>
          <a:lstStyle>
            <a:lvl1pPr algn="r">
              <a:defRPr sz="2000"/>
            </a:lvl1pPr>
          </a:lstStyle>
          <a:p>
            <a:fld id="{38F28AB8-57D1-494F-9851-055AD867E790}" type="datetimeFigureOut">
              <a:rPr lang="en-US" smtClean="0"/>
              <a:t>4/23/2016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927225" y="2039938"/>
            <a:ext cx="7343775" cy="5508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7215" tIns="78607" rIns="157215" bIns="7860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19823" y="7853759"/>
            <a:ext cx="8958580" cy="6425803"/>
          </a:xfrm>
          <a:prstGeom prst="rect">
            <a:avLst/>
          </a:prstGeom>
        </p:spPr>
        <p:txBody>
          <a:bodyPr vert="horz" lIns="157215" tIns="78607" rIns="157215" bIns="7860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l">
              <a:defRPr sz="20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343070" y="15500694"/>
            <a:ext cx="4852564" cy="818807"/>
          </a:xfrm>
          <a:prstGeom prst="rect">
            <a:avLst/>
          </a:prstGeom>
        </p:spPr>
        <p:txBody>
          <a:bodyPr vert="horz" lIns="157215" tIns="78607" rIns="157215" bIns="78607" rtlCol="0" anchor="b"/>
          <a:lstStyle>
            <a:lvl1pPr algn="r">
              <a:defRPr sz="20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0" y="990600"/>
            <a:ext cx="31089600" cy="25145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6400800" y="3588603"/>
            <a:ext cx="31089600" cy="830997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4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July 8,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4000" b="1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Applications Friday Undergraduate Poster 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85216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24" hasCustomPrompt="1"/>
          </p:nvPr>
        </p:nvSpPr>
        <p:spPr>
          <a:xfrm>
            <a:off x="1143000" y="7071360"/>
            <a:ext cx="12801600" cy="6858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5032736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251936"/>
            <a:ext cx="12801600" cy="9088165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583180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85216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071360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1948160"/>
            <a:ext cx="12801600" cy="6172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3" name="Content Placeholder 17"/>
          <p:cNvSpPr>
            <a:spLocks noGrp="1"/>
          </p:cNvSpPr>
          <p:nvPr>
            <p:ph sz="quarter" idx="28" hasCustomPrompt="1"/>
          </p:nvPr>
        </p:nvSpPr>
        <p:spPr>
          <a:xfrm>
            <a:off x="15544800" y="23469600"/>
            <a:ext cx="12801600" cy="1752600"/>
          </a:xfrm>
        </p:spPr>
        <p:txBody>
          <a:bodyPr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583180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85216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071360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5837408"/>
            <a:ext cx="12801600" cy="73152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831800"/>
            <a:ext cx="12801600" cy="1219200"/>
          </a:xfrm>
          <a:prstGeom prst="round1Rect">
            <a:avLst/>
          </a:prstGeom>
          <a:solidFill>
            <a:srgbClr val="002060"/>
          </a:solidFill>
        </p:spPr>
        <p:txBody>
          <a:bodyPr lIns="365760" anchor="ctr">
            <a:noAutofit/>
          </a:bodyPr>
          <a:lstStyle>
            <a:lvl1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057096"/>
            <a:ext cx="12801600" cy="4572000"/>
          </a:xfrm>
        </p:spPr>
        <p:txBody>
          <a:bodyPr lIns="365760" tIns="182880"/>
          <a:lstStyle>
            <a:lvl1pPr>
              <a:defRPr baseline="0"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0"/>
            <a:ext cx="43891200" cy="5029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6400800" y="990600"/>
            <a:ext cx="31089600" cy="25145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0" y="6019800"/>
            <a:ext cx="3108960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8,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Applications Friday Undergraduate Poster Session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8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8300464" y="403615"/>
            <a:ext cx="4169664" cy="417195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 err="1" smtClean="0"/>
          </a:p>
        </p:txBody>
      </p:sp>
      <p:sp>
        <p:nvSpPr>
          <p:cNvPr id="13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12010" y="16616342"/>
            <a:ext cx="12800480" cy="1384069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ctr">
              <a:buClr>
                <a:srgbClr val="0070C0"/>
              </a:buClr>
            </a:pPr>
            <a:r>
              <a:rPr lang="en-US" sz="6600" dirty="0" smtClean="0">
                <a:solidFill>
                  <a:srgbClr val="FFFFFF"/>
                </a:solidFill>
                <a:latin typeface="Calibri"/>
              </a:rPr>
              <a:t>Second box</a:t>
            </a:r>
            <a:endParaRPr lang="en-US" sz="6600" dirty="0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943" name="Content Placeholder 10"/>
          <p:cNvSpPr>
            <a:spLocks noGrp="1"/>
          </p:cNvSpPr>
          <p:nvPr>
            <p:ph sz="quarter" idx="24"/>
          </p:nvPr>
        </p:nvSpPr>
        <p:spPr>
          <a:xfrm>
            <a:off x="30003749" y="7097024"/>
            <a:ext cx="12750801" cy="9250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defTabSz="4388900">
              <a:spcBef>
                <a:spcPct val="20000"/>
              </a:spcBef>
              <a:buClrTx/>
              <a:buNone/>
            </a:pPr>
            <a:r>
              <a:rPr lang="en-US" sz="3000" dirty="0" smtClean="0">
                <a:cs typeface="Times New Roman" pitchFamily="18" charset="0"/>
              </a:rPr>
              <a:t>  </a:t>
            </a:r>
            <a:r>
              <a:rPr lang="en-US" sz="3000" dirty="0" smtClean="0">
                <a:cs typeface="Times New Roman" pitchFamily="18" charset="0"/>
              </a:rPr>
              <a:t>Abstract goes here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140" name="Text Placeholder 7"/>
          <p:cNvSpPr>
            <a:spLocks noGrp="1"/>
          </p:cNvSpPr>
          <p:nvPr>
            <p:ph type="body" sz="quarter" idx="17"/>
          </p:nvPr>
        </p:nvSpPr>
        <p:spPr>
          <a:xfrm>
            <a:off x="14757399" y="5832711"/>
            <a:ext cx="14610265" cy="1301895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Another Box</a:t>
            </a:r>
            <a:endParaRPr lang="en-US" sz="6600" dirty="0">
              <a:latin typeface="+mn-lt"/>
            </a:endParaRPr>
          </a:p>
        </p:txBody>
      </p:sp>
      <p:sp>
        <p:nvSpPr>
          <p:cNvPr id="136" name="Content Placeholder 11"/>
          <p:cNvSpPr>
            <a:spLocks noGrp="1"/>
          </p:cNvSpPr>
          <p:nvPr>
            <p:ph sz="quarter" idx="25"/>
          </p:nvPr>
        </p:nvSpPr>
        <p:spPr>
          <a:xfrm>
            <a:off x="1212010" y="17846012"/>
            <a:ext cx="12781433" cy="13624587"/>
          </a:xfrm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lvl="0" indent="0" defTabSz="914400">
              <a:spcBef>
                <a:spcPct val="20000"/>
              </a:spcBef>
              <a:buNone/>
            </a:pP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4757399" y="10334878"/>
            <a:ext cx="14600372" cy="1269230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Your choice on the boxes</a:t>
            </a:r>
          </a:p>
        </p:txBody>
      </p:sp>
      <p:sp>
        <p:nvSpPr>
          <p:cNvPr id="141" name="Content Placeholder 12"/>
          <p:cNvSpPr>
            <a:spLocks noGrp="1"/>
          </p:cNvSpPr>
          <p:nvPr>
            <p:ph sz="quarter" idx="26"/>
          </p:nvPr>
        </p:nvSpPr>
        <p:spPr>
          <a:xfrm>
            <a:off x="14757399" y="7126812"/>
            <a:ext cx="14610275" cy="2869430"/>
          </a:xfrm>
          <a:ln>
            <a:solidFill>
              <a:srgbClr val="292934"/>
            </a:solidFill>
          </a:ln>
        </p:spPr>
        <p:txBody>
          <a:bodyPr>
            <a:noAutofit/>
          </a:bodyPr>
          <a:lstStyle/>
          <a:p>
            <a:pPr marL="349250" lvl="1" indent="0" defTabSz="3686861">
              <a:spcBef>
                <a:spcPts val="0"/>
              </a:spcBef>
              <a:buClrTx/>
              <a:buNone/>
            </a:pPr>
            <a:endParaRPr lang="en-US" sz="3600" b="1" dirty="0">
              <a:solidFill>
                <a:srgbClr val="292934"/>
              </a:solidFill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29887265" y="5900286"/>
            <a:ext cx="12826554" cy="1219200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Even if you think outside them</a:t>
            </a:r>
            <a:endParaRPr lang="en-US" sz="6600" dirty="0">
              <a:latin typeface="+mn-lt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7"/>
          </p:nvPr>
        </p:nvSpPr>
        <p:spPr>
          <a:xfrm>
            <a:off x="14748142" y="11597189"/>
            <a:ext cx="14614258" cy="19873411"/>
          </a:xfrm>
          <a:ln>
            <a:solidFill>
              <a:srgbClr val="292934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 smtClean="0"/>
          </a:p>
          <a:p>
            <a:pPr marL="0" indent="0">
              <a:buNone/>
            </a:pPr>
            <a:endParaRPr lang="en-US" sz="3700" b="1" u="sng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3"/>
          </p:nvPr>
        </p:nvSpPr>
        <p:spPr>
          <a:xfrm>
            <a:off x="1219199" y="7096759"/>
            <a:ext cx="12750801" cy="925090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lvl="0" indent="0" defTabSz="4388900">
              <a:spcBef>
                <a:spcPct val="20000"/>
              </a:spcBef>
              <a:buClrTx/>
              <a:buNone/>
            </a:pPr>
            <a:r>
              <a:rPr lang="en-US" sz="3000" dirty="0" smtClean="0">
                <a:cs typeface="Times New Roman" pitchFamily="18" charset="0"/>
              </a:rPr>
              <a:t>  </a:t>
            </a:r>
            <a:r>
              <a:rPr lang="en-US" sz="3000" dirty="0" smtClean="0">
                <a:cs typeface="Times New Roman" pitchFamily="18" charset="0"/>
              </a:rPr>
              <a:t>Abstract goes here</a:t>
            </a:r>
            <a:endParaRPr lang="en-US" sz="3000" dirty="0">
              <a:cs typeface="Times New Roman" pitchFamily="18" charset="0"/>
            </a:endParaRP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28"/>
          </p:nvPr>
        </p:nvSpPr>
        <p:spPr>
          <a:xfrm>
            <a:off x="29879712" y="21957789"/>
            <a:ext cx="12834125" cy="38230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806450" lvl="1"/>
            <a:endParaRPr lang="en-US" sz="3000" dirty="0"/>
          </a:p>
        </p:txBody>
      </p:sp>
      <p:sp>
        <p:nvSpPr>
          <p:cNvPr id="77" name="Text Placeholder 20"/>
          <p:cNvSpPr>
            <a:spLocks noGrp="1"/>
          </p:cNvSpPr>
          <p:nvPr>
            <p:ph type="body" sz="quarter" idx="29"/>
          </p:nvPr>
        </p:nvSpPr>
        <p:spPr>
          <a:xfrm>
            <a:off x="29887265" y="28899268"/>
            <a:ext cx="12848665" cy="1171729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References</a:t>
            </a:r>
            <a:endParaRPr lang="en-US" sz="6600" dirty="0">
              <a:latin typeface="+mn-lt"/>
            </a:endParaRPr>
          </a:p>
        </p:txBody>
      </p:sp>
      <p:sp>
        <p:nvSpPr>
          <p:cNvPr id="81" name="Content Placeholder 21"/>
          <p:cNvSpPr>
            <a:spLocks noGrp="1"/>
          </p:cNvSpPr>
          <p:nvPr>
            <p:ph sz="quarter" idx="30"/>
          </p:nvPr>
        </p:nvSpPr>
        <p:spPr>
          <a:xfrm>
            <a:off x="29887266" y="27224445"/>
            <a:ext cx="12826554" cy="1383954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000" dirty="0"/>
          </a:p>
        </p:txBody>
      </p:sp>
      <p:sp>
        <p:nvSpPr>
          <p:cNvPr id="80" name="Text Placeholder 20"/>
          <p:cNvSpPr>
            <a:spLocks noGrp="1"/>
          </p:cNvSpPr>
          <p:nvPr>
            <p:ph type="body" sz="quarter" idx="31"/>
          </p:nvPr>
        </p:nvSpPr>
        <p:spPr>
          <a:xfrm>
            <a:off x="29887266" y="26055960"/>
            <a:ext cx="12826554" cy="1171729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Acknowledgements</a:t>
            </a:r>
            <a:endParaRPr lang="en-US" sz="6600" dirty="0">
              <a:latin typeface="+mn-lt"/>
            </a:endParaRPr>
          </a:p>
        </p:txBody>
      </p:sp>
      <p:sp>
        <p:nvSpPr>
          <p:cNvPr id="79" name="Content Placeholder 21"/>
          <p:cNvSpPr>
            <a:spLocks noGrp="1"/>
          </p:cNvSpPr>
          <p:nvPr>
            <p:ph sz="quarter" idx="32"/>
          </p:nvPr>
        </p:nvSpPr>
        <p:spPr>
          <a:xfrm>
            <a:off x="29887270" y="30086803"/>
            <a:ext cx="12850178" cy="138395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smtClean="0"/>
              <a:t>    </a:t>
            </a:r>
            <a:endParaRPr lang="en-US" sz="1400" dirty="0" smtClean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887265" y="20856789"/>
            <a:ext cx="12826554" cy="1102288"/>
          </a:xfr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6600" dirty="0" smtClean="0">
                <a:latin typeface="+mn-lt"/>
              </a:rPr>
              <a:t>Conclusions &amp; Future work</a:t>
            </a:r>
            <a:endParaRPr lang="en-US" sz="6600" dirty="0">
              <a:latin typeface="+mn-lt"/>
            </a:endParaRPr>
          </a:p>
        </p:txBody>
      </p:sp>
      <p:sp>
        <p:nvSpPr>
          <p:cNvPr id="60" name="Text Placeholder 4"/>
          <p:cNvSpPr txBox="1">
            <a:spLocks/>
          </p:cNvSpPr>
          <p:nvPr/>
        </p:nvSpPr>
        <p:spPr>
          <a:xfrm>
            <a:off x="1219198" y="5877824"/>
            <a:ext cx="12750801" cy="1219200"/>
          </a:xfrm>
          <a:prstGeom prst="round1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365760" tIns="45720" rIns="91440" bIns="45720" rtlCol="0" anchor="ctr">
            <a:noAutofit/>
          </a:bodyPr>
          <a:lstStyle>
            <a:lvl1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38912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6000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smtClean="0">
                <a:latin typeface="+mn-lt"/>
              </a:rPr>
              <a:t>abstract</a:t>
            </a:r>
            <a:endParaRPr lang="en-US" sz="66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586200" y="14812830"/>
            <a:ext cx="184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6000" dirty="0" smtClean="0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14762675" y="18749142"/>
            <a:ext cx="14605000" cy="508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 Placeholder 464"/>
          <p:cNvSpPr txBox="1">
            <a:spLocks/>
          </p:cNvSpPr>
          <p:nvPr/>
        </p:nvSpPr>
        <p:spPr>
          <a:xfrm>
            <a:off x="10058400" y="3383947"/>
            <a:ext cx="23774400" cy="128016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6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" lastClr="FFFFFF"/>
                </a:solidFill>
                <a:latin typeface="Calibri"/>
              </a:rPr>
              <a:t>Your school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Text Placeholder 465"/>
          <p:cNvSpPr txBox="1">
            <a:spLocks/>
          </p:cNvSpPr>
          <p:nvPr/>
        </p:nvSpPr>
        <p:spPr>
          <a:xfrm>
            <a:off x="5949928" y="2103787"/>
            <a:ext cx="31998968" cy="1280160"/>
          </a:xfrm>
          <a:prstGeom prst="rect">
            <a:avLst/>
          </a:prstGeom>
        </p:spPr>
        <p:txBody>
          <a:bodyPr anchor="t" anchorCtr="1">
            <a:normAutofit fontScale="92500" lnSpcReduction="10000"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8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Authors</a:t>
            </a:r>
            <a:endParaRPr kumimoji="0" lang="en-US" sz="8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Text Placeholder 466"/>
          <p:cNvSpPr txBox="1">
            <a:spLocks/>
          </p:cNvSpPr>
          <p:nvPr/>
        </p:nvSpPr>
        <p:spPr>
          <a:xfrm>
            <a:off x="5949928" y="465813"/>
            <a:ext cx="31998968" cy="1637973"/>
          </a:xfrm>
          <a:prstGeom prst="rect">
            <a:avLst/>
          </a:prstGeom>
        </p:spPr>
        <p:txBody>
          <a:bodyPr anchor="t" anchorCtr="1">
            <a:normAutofit fontScale="92500" lnSpcReduction="10000"/>
          </a:bodyPr>
          <a:lstStyle>
            <a:lvl1pPr marL="0" indent="0" algn="ctr" defTabSz="4388900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65982" indent="-1371531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1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577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026" indent="-1097226" algn="l" defTabSz="4388900" rtl="0" eaLnBrk="1" latinLnBrk="0" hangingPunct="1">
              <a:spcBef>
                <a:spcPct val="20000"/>
              </a:spcBef>
              <a:buFontTx/>
              <a:buNone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4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3926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37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2827" indent="-1097226" algn="l" defTabSz="43889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388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5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Title</a:t>
            </a:r>
            <a:endParaRPr kumimoji="0" lang="en-US" sz="115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310" name="Straight Connector 1309"/>
          <p:cNvCxnSpPr/>
          <p:nvPr/>
        </p:nvCxnSpPr>
        <p:spPr>
          <a:xfrm flipV="1">
            <a:off x="14760031" y="26531306"/>
            <a:ext cx="14605000" cy="5080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anny\Dropbox\acc2016\letterhead\Applications_Friday\ACC2016_Logo (final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8089" y="466480"/>
            <a:ext cx="4054414" cy="405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562098" y="466480"/>
            <a:ext cx="3691786" cy="24585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Your school</a:t>
            </a:r>
          </a:p>
          <a:p>
            <a:pPr algn="ctr"/>
            <a:r>
              <a:rPr lang="en-US" sz="6000" dirty="0" smtClean="0">
                <a:solidFill>
                  <a:srgbClr val="002060"/>
                </a:solidFill>
              </a:rPr>
              <a:t>Logo here</a:t>
            </a:r>
            <a:endParaRPr lang="en-US" sz="6000" dirty="0" smtClean="0">
              <a:solidFill>
                <a:srgbClr val="00206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8, 2016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Applications Friday Undergraduate Poster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_27PosterSession">
  <a:themeElements>
    <a:clrScheme name="Custom 2">
      <a:dk1>
        <a:srgbClr val="292934"/>
      </a:dk1>
      <a:lt1>
        <a:srgbClr val="FFFFFF"/>
      </a:lt1>
      <a:dk2>
        <a:srgbClr val="292934"/>
      </a:dk2>
      <a:lt2>
        <a:srgbClr val="005390"/>
      </a:lt2>
      <a:accent1>
        <a:srgbClr val="292934"/>
      </a:accent1>
      <a:accent2>
        <a:srgbClr val="005390"/>
      </a:accent2>
      <a:accent3>
        <a:srgbClr val="005390"/>
      </a:accent3>
      <a:accent4>
        <a:srgbClr val="005390"/>
      </a:accent4>
      <a:accent5>
        <a:srgbClr val="005390"/>
      </a:accent5>
      <a:accent6>
        <a:srgbClr val="005390"/>
      </a:accent6>
      <a:hlink>
        <a:srgbClr val="0070C0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1" id="{55A68E73-61CB-4542-8C48-DCBB2482A3D5}" vid="{6A3CA63D-1E3C-4681-8668-89277FEB3FEB}"/>
    </a:ext>
  </a:extLst>
</a:theme>
</file>

<file path=ppt/theme/theme2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4C5A6A"/>
      </a:hlink>
      <a:folHlink>
        <a:srgbClr val="808DA0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110015-E380-4C53-980C-698226C61CA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10_27PosterSession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2016-04-23T23:24:57Z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TC040015519991</vt:lpwstr>
  </property>
</Properties>
</file>