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32918400" cy="43891200"/>
  <p:notesSz cx="11198225" cy="163195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55E00"/>
    <a:srgbClr val="BB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034" autoAdjust="0"/>
    <p:restoredTop sz="94660"/>
  </p:normalViewPr>
  <p:slideViewPr>
    <p:cSldViewPr snapToGrid="0">
      <p:cViewPr>
        <p:scale>
          <a:sx n="33" d="100"/>
          <a:sy n="33" d="100"/>
        </p:scale>
        <p:origin x="-1338" y="1776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852564" cy="818809"/>
          </a:xfrm>
          <a:prstGeom prst="rect">
            <a:avLst/>
          </a:prstGeom>
        </p:spPr>
        <p:txBody>
          <a:bodyPr vert="horz" lIns="157215" tIns="78607" rIns="157215" bIns="78607" rtlCol="0"/>
          <a:lstStyle>
            <a:lvl1pPr algn="l">
              <a:defRPr sz="20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343070" y="0"/>
            <a:ext cx="4852564" cy="818809"/>
          </a:xfrm>
          <a:prstGeom prst="rect">
            <a:avLst/>
          </a:prstGeom>
        </p:spPr>
        <p:txBody>
          <a:bodyPr vert="horz" lIns="157215" tIns="78607" rIns="157215" bIns="78607" rtlCol="0"/>
          <a:lstStyle>
            <a:lvl1pPr algn="r">
              <a:defRPr sz="2000"/>
            </a:lvl1pPr>
          </a:lstStyle>
          <a:p>
            <a:fld id="{F1C0B079-A316-4C9B-B165-DF9EA8325D2C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5500694"/>
            <a:ext cx="4852564" cy="818807"/>
          </a:xfrm>
          <a:prstGeom prst="rect">
            <a:avLst/>
          </a:prstGeom>
        </p:spPr>
        <p:txBody>
          <a:bodyPr vert="horz" lIns="157215" tIns="78607" rIns="157215" bIns="78607" rtlCol="0" anchor="b"/>
          <a:lstStyle>
            <a:lvl1pPr algn="l">
              <a:defRPr sz="20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43070" y="15500694"/>
            <a:ext cx="4852564" cy="818807"/>
          </a:xfrm>
          <a:prstGeom prst="rect">
            <a:avLst/>
          </a:prstGeom>
        </p:spPr>
        <p:txBody>
          <a:bodyPr vert="horz" lIns="157215" tIns="78607" rIns="157215" bIns="78607" rtlCol="0" anchor="b"/>
          <a:lstStyle>
            <a:lvl1pPr algn="r">
              <a:defRPr sz="20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852564" cy="818809"/>
          </a:xfrm>
          <a:prstGeom prst="rect">
            <a:avLst/>
          </a:prstGeom>
        </p:spPr>
        <p:txBody>
          <a:bodyPr vert="horz" lIns="157215" tIns="78607" rIns="157215" bIns="78607" rtlCol="0"/>
          <a:lstStyle>
            <a:lvl1pPr algn="l">
              <a:defRPr sz="20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343070" y="0"/>
            <a:ext cx="4852564" cy="818809"/>
          </a:xfrm>
          <a:prstGeom prst="rect">
            <a:avLst/>
          </a:prstGeom>
        </p:spPr>
        <p:txBody>
          <a:bodyPr vert="horz" lIns="157215" tIns="78607" rIns="157215" bIns="78607" rtlCol="0"/>
          <a:lstStyle>
            <a:lvl1pPr algn="r">
              <a:defRPr sz="2000"/>
            </a:lvl1pPr>
          </a:lstStyle>
          <a:p>
            <a:fld id="{38F28AB8-57D1-494F-9851-055AD867E790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33775" y="2039938"/>
            <a:ext cx="4130675" cy="5508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57215" tIns="78607" rIns="157215" bIns="786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19823" y="7853759"/>
            <a:ext cx="8958580" cy="6425803"/>
          </a:xfrm>
          <a:prstGeom prst="rect">
            <a:avLst/>
          </a:prstGeom>
        </p:spPr>
        <p:txBody>
          <a:bodyPr vert="horz" lIns="157215" tIns="78607" rIns="157215" bIns="7860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5500694"/>
            <a:ext cx="4852564" cy="818807"/>
          </a:xfrm>
          <a:prstGeom prst="rect">
            <a:avLst/>
          </a:prstGeom>
        </p:spPr>
        <p:txBody>
          <a:bodyPr vert="horz" lIns="157215" tIns="78607" rIns="157215" bIns="78607" rtlCol="0" anchor="b"/>
          <a:lstStyle>
            <a:lvl1pPr algn="l">
              <a:defRPr sz="20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43070" y="15500694"/>
            <a:ext cx="4852564" cy="818807"/>
          </a:xfrm>
          <a:prstGeom prst="rect">
            <a:avLst/>
          </a:prstGeom>
        </p:spPr>
        <p:txBody>
          <a:bodyPr vert="horz" lIns="157215" tIns="78607" rIns="157215" bIns="78607" rtlCol="0" anchor="b"/>
          <a:lstStyle>
            <a:lvl1pPr algn="r">
              <a:defRPr sz="20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406400"/>
            <a:ext cx="23317200" cy="33527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4800600" y="3870405"/>
            <a:ext cx="23317200" cy="110799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40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July 8,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40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Applications Friday Undergraduate Poster Session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57250" y="7802880"/>
            <a:ext cx="9601200" cy="1216152"/>
          </a:xfrm>
          <a:prstGeom prst="round1Rect">
            <a:avLst/>
          </a:prstGeom>
          <a:solidFill>
            <a:srgbClr val="002060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857250" y="9057005"/>
            <a:ext cx="9601200" cy="914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57250" y="20043648"/>
            <a:ext cx="9601200" cy="1216152"/>
          </a:xfrm>
          <a:prstGeom prst="round1Rect">
            <a:avLst/>
          </a:prstGeom>
          <a:solidFill>
            <a:srgbClr val="002060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857250" y="21297774"/>
            <a:ext cx="9601200" cy="12117553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57250" y="34442400"/>
            <a:ext cx="9601200" cy="1216152"/>
          </a:xfrm>
          <a:prstGeom prst="round1Rect">
            <a:avLst/>
          </a:prstGeom>
          <a:solidFill>
            <a:srgbClr val="002060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857250" y="35676078"/>
            <a:ext cx="9601200" cy="6096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1658600" y="7802880"/>
            <a:ext cx="9601200" cy="1216152"/>
          </a:xfrm>
          <a:prstGeom prst="round1Rect">
            <a:avLst/>
          </a:prstGeom>
          <a:solidFill>
            <a:srgbClr val="002060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1658600" y="9057005"/>
            <a:ext cx="9601200" cy="6096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1658600" y="15930880"/>
            <a:ext cx="9601200" cy="82296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1658600" y="31292800"/>
            <a:ext cx="9601200" cy="23368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1658600" y="34442400"/>
            <a:ext cx="9601200" cy="1216152"/>
          </a:xfrm>
          <a:prstGeom prst="round1Rect">
            <a:avLst/>
          </a:prstGeom>
          <a:solidFill>
            <a:srgbClr val="002060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1658600" y="35676078"/>
            <a:ext cx="9601200" cy="6096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425660" y="7802880"/>
            <a:ext cx="9601200" cy="1216152"/>
          </a:xfrm>
          <a:prstGeom prst="round1Rect">
            <a:avLst/>
          </a:prstGeom>
          <a:solidFill>
            <a:srgbClr val="002060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2425660" y="9057005"/>
            <a:ext cx="9601200" cy="97536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2425660" y="21116544"/>
            <a:ext cx="9601200" cy="97536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2425660" y="34442400"/>
            <a:ext cx="9601200" cy="1216152"/>
          </a:xfrm>
          <a:prstGeom prst="round1Rect">
            <a:avLst/>
          </a:prstGeom>
          <a:solidFill>
            <a:srgbClr val="002060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2425660" y="35676078"/>
            <a:ext cx="9601200" cy="6096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invGray">
          <a:xfrm>
            <a:off x="0" y="0"/>
            <a:ext cx="32918400" cy="5029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800600" y="1320800"/>
            <a:ext cx="23317200" cy="3352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0" y="8026400"/>
            <a:ext cx="23317200" cy="3150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42819597"/>
            <a:ext cx="740664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3890" y="42819597"/>
            <a:ext cx="1639062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Applications Friday Undergraduate Poster Session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654510" y="42819597"/>
            <a:ext cx="740664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8725348" y="538153"/>
            <a:ext cx="3127248" cy="31272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 smtClean="0"/>
          </a:p>
        </p:txBody>
      </p:sp>
      <p:sp>
        <p:nvSpPr>
          <p:cNvPr id="13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09007" y="22155124"/>
            <a:ext cx="9600360" cy="1216152"/>
          </a:xfr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>
              <a:buClr>
                <a:srgbClr val="0070C0"/>
              </a:buClr>
            </a:pPr>
            <a:r>
              <a:rPr lang="en-US" sz="6600" dirty="0" smtClean="0">
                <a:solidFill>
                  <a:srgbClr val="FFFFFF"/>
                </a:solidFill>
                <a:latin typeface="Calibri"/>
              </a:rPr>
              <a:t>Second box</a:t>
            </a:r>
            <a:endParaRPr lang="en-US" sz="6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3" name="Content Placeholder 10"/>
          <p:cNvSpPr>
            <a:spLocks noGrp="1"/>
          </p:cNvSpPr>
          <p:nvPr>
            <p:ph sz="quarter" idx="24"/>
          </p:nvPr>
        </p:nvSpPr>
        <p:spPr>
          <a:xfrm>
            <a:off x="22502812" y="9462699"/>
            <a:ext cx="9563101" cy="1233453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 defTabSz="4388900">
              <a:spcBef>
                <a:spcPct val="20000"/>
              </a:spcBef>
              <a:buClrTx/>
              <a:buNone/>
            </a:pPr>
            <a:r>
              <a:rPr lang="en-US" sz="3000" dirty="0" smtClean="0">
                <a:cs typeface="Times New Roman" pitchFamily="18" charset="0"/>
              </a:rPr>
              <a:t>  Abstract goes here</a:t>
            </a:r>
            <a:endParaRPr lang="en-US" sz="3000" dirty="0">
              <a:cs typeface="Times New Roman" pitchFamily="18" charset="0"/>
            </a:endParaRPr>
          </a:p>
        </p:txBody>
      </p:sp>
      <p:sp>
        <p:nvSpPr>
          <p:cNvPr id="140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11068050" y="7776949"/>
            <a:ext cx="10957699" cy="1216152"/>
          </a:xfr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6600" dirty="0" smtClean="0">
                <a:latin typeface="+mn-lt"/>
              </a:rPr>
              <a:t>Another Box</a:t>
            </a:r>
            <a:endParaRPr lang="en-US" sz="6600" dirty="0">
              <a:latin typeface="+mn-lt"/>
            </a:endParaRPr>
          </a:p>
        </p:txBody>
      </p:sp>
      <p:sp>
        <p:nvSpPr>
          <p:cNvPr id="136" name="Content Placeholder 11"/>
          <p:cNvSpPr>
            <a:spLocks noGrp="1"/>
          </p:cNvSpPr>
          <p:nvPr>
            <p:ph sz="quarter" idx="25"/>
          </p:nvPr>
        </p:nvSpPr>
        <p:spPr>
          <a:xfrm>
            <a:off x="909008" y="23394633"/>
            <a:ext cx="9586075" cy="18166116"/>
          </a:xfrm>
          <a:ln>
            <a:solidFill>
              <a:srgbClr val="292934"/>
            </a:solidFill>
          </a:ln>
        </p:spPr>
        <p:txBody>
          <a:bodyPr>
            <a:normAutofit/>
          </a:bodyPr>
          <a:lstStyle/>
          <a:p>
            <a:pPr marL="0" lvl="0" indent="0" defTabSz="914400">
              <a:spcBef>
                <a:spcPct val="20000"/>
              </a:spcBef>
              <a:buNone/>
            </a:pP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11068049" y="13779837"/>
            <a:ext cx="10950279" cy="1216152"/>
          </a:xfr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6600" dirty="0" smtClean="0">
                <a:latin typeface="+mn-lt"/>
              </a:rPr>
              <a:t>Your choice on the boxes</a:t>
            </a:r>
          </a:p>
        </p:txBody>
      </p:sp>
      <p:sp>
        <p:nvSpPr>
          <p:cNvPr id="141" name="Content Placeholder 12"/>
          <p:cNvSpPr>
            <a:spLocks noGrp="1"/>
          </p:cNvSpPr>
          <p:nvPr>
            <p:ph sz="quarter" idx="26"/>
          </p:nvPr>
        </p:nvSpPr>
        <p:spPr>
          <a:xfrm>
            <a:off x="11072006" y="9053251"/>
            <a:ext cx="10957706" cy="3825907"/>
          </a:xfrm>
          <a:ln>
            <a:solidFill>
              <a:srgbClr val="292934"/>
            </a:solidFill>
          </a:ln>
        </p:spPr>
        <p:txBody>
          <a:bodyPr>
            <a:noAutofit/>
          </a:bodyPr>
          <a:lstStyle/>
          <a:p>
            <a:pPr marL="349250" lvl="1" indent="0" defTabSz="3686861">
              <a:spcBef>
                <a:spcPts val="0"/>
              </a:spcBef>
              <a:buClrTx/>
              <a:buNone/>
            </a:pPr>
            <a:endParaRPr lang="en-US" sz="3600" b="1" dirty="0">
              <a:solidFill>
                <a:srgbClr val="292934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22415449" y="7867048"/>
            <a:ext cx="9619916" cy="1625600"/>
          </a:xfr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6600" dirty="0" smtClean="0">
                <a:latin typeface="+mn-lt"/>
              </a:rPr>
              <a:t>Even if you think outside them</a:t>
            </a:r>
            <a:endParaRPr lang="en-US" sz="6600" dirty="0">
              <a:latin typeface="+mn-lt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1061106" y="15062870"/>
            <a:ext cx="10960694" cy="26497881"/>
          </a:xfrm>
          <a:ln>
            <a:solidFill>
              <a:srgbClr val="292934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700" b="1" u="sng" dirty="0" smtClean="0"/>
          </a:p>
          <a:p>
            <a:pPr marL="0" indent="0">
              <a:buNone/>
            </a:pPr>
            <a:endParaRPr lang="en-US" sz="3700" b="1" u="sng" dirty="0"/>
          </a:p>
          <a:p>
            <a:pPr marL="0" indent="0">
              <a:buNone/>
            </a:pPr>
            <a:endParaRPr lang="en-US" sz="3700" b="1" u="sng" dirty="0" smtClean="0"/>
          </a:p>
          <a:p>
            <a:pPr marL="0" indent="0">
              <a:buNone/>
            </a:pPr>
            <a:endParaRPr lang="en-US" sz="3700" b="1" u="sng" dirty="0"/>
          </a:p>
          <a:p>
            <a:pPr marL="0" indent="0">
              <a:buNone/>
            </a:pPr>
            <a:endParaRPr lang="en-US" sz="3700" b="1" u="sng" dirty="0" smtClean="0"/>
          </a:p>
          <a:p>
            <a:pPr marL="0" indent="0">
              <a:buNone/>
            </a:pPr>
            <a:endParaRPr lang="en-US" sz="3700" b="1" u="sng" dirty="0"/>
          </a:p>
          <a:p>
            <a:pPr marL="0" indent="0">
              <a:buNone/>
            </a:pPr>
            <a:endParaRPr lang="en-US" sz="3700" b="1" u="sng" dirty="0" smtClean="0"/>
          </a:p>
          <a:p>
            <a:pPr marL="0" indent="0">
              <a:buNone/>
            </a:pPr>
            <a:endParaRPr lang="en-US" sz="3700" b="1" u="sng" dirty="0"/>
          </a:p>
          <a:p>
            <a:pPr marL="0" indent="0">
              <a:buNone/>
            </a:pPr>
            <a:endParaRPr lang="en-US" sz="3700" b="1" u="sng" dirty="0" smtClean="0"/>
          </a:p>
          <a:p>
            <a:pPr marL="0" indent="0">
              <a:buNone/>
            </a:pPr>
            <a:endParaRPr lang="en-US" sz="3700" b="1" u="sng" dirty="0" smtClean="0"/>
          </a:p>
          <a:p>
            <a:pPr marL="0" indent="0">
              <a:buNone/>
            </a:pPr>
            <a:endParaRPr lang="en-US" sz="3700" b="1" u="sng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3"/>
          </p:nvPr>
        </p:nvSpPr>
        <p:spPr>
          <a:xfrm>
            <a:off x="914399" y="9053251"/>
            <a:ext cx="9563101" cy="1233453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 defTabSz="4388900">
              <a:spcBef>
                <a:spcPct val="20000"/>
              </a:spcBef>
              <a:buClrTx/>
              <a:buNone/>
            </a:pPr>
            <a:r>
              <a:rPr lang="en-US" sz="3000" dirty="0" smtClean="0">
                <a:cs typeface="Times New Roman" pitchFamily="18" charset="0"/>
              </a:rPr>
              <a:t>  Abstract goes here</a:t>
            </a:r>
            <a:endParaRPr lang="en-US" sz="3000" dirty="0">
              <a:cs typeface="Times New Roman" pitchFamily="18" charset="0"/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28"/>
          </p:nvPr>
        </p:nvSpPr>
        <p:spPr>
          <a:xfrm>
            <a:off x="22409784" y="29277053"/>
            <a:ext cx="9625594" cy="509737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6450" lvl="1"/>
            <a:endParaRPr lang="en-US" sz="3000" dirty="0"/>
          </a:p>
        </p:txBody>
      </p:sp>
      <p:sp>
        <p:nvSpPr>
          <p:cNvPr id="77" name="Text Placeholder 20"/>
          <p:cNvSpPr>
            <a:spLocks noGrp="1"/>
          </p:cNvSpPr>
          <p:nvPr>
            <p:ph type="body" sz="quarter" idx="29"/>
          </p:nvPr>
        </p:nvSpPr>
        <p:spPr>
          <a:xfrm>
            <a:off x="22415449" y="38532358"/>
            <a:ext cx="9636499" cy="1216152"/>
          </a:xfr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6600" dirty="0" smtClean="0">
                <a:latin typeface="+mn-lt"/>
              </a:rPr>
              <a:t>References</a:t>
            </a:r>
            <a:endParaRPr lang="en-US" sz="6600" dirty="0">
              <a:latin typeface="+mn-lt"/>
            </a:endParaRPr>
          </a:p>
        </p:txBody>
      </p:sp>
      <p:sp>
        <p:nvSpPr>
          <p:cNvPr id="81" name="Content Placeholder 21"/>
          <p:cNvSpPr>
            <a:spLocks noGrp="1"/>
          </p:cNvSpPr>
          <p:nvPr>
            <p:ph sz="quarter" idx="30"/>
          </p:nvPr>
        </p:nvSpPr>
        <p:spPr>
          <a:xfrm>
            <a:off x="22415449" y="36061650"/>
            <a:ext cx="9619916" cy="208288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/>
          </a:p>
        </p:txBody>
      </p:sp>
      <p:sp>
        <p:nvSpPr>
          <p:cNvPr id="80" name="Text Placeholder 20"/>
          <p:cNvSpPr>
            <a:spLocks noGrp="1"/>
          </p:cNvSpPr>
          <p:nvPr>
            <p:ph type="body" sz="quarter" idx="31"/>
          </p:nvPr>
        </p:nvSpPr>
        <p:spPr>
          <a:xfrm>
            <a:off x="22415449" y="34741281"/>
            <a:ext cx="9619916" cy="1216152"/>
          </a:xfr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6600" dirty="0" smtClean="0">
                <a:latin typeface="+mn-lt"/>
              </a:rPr>
              <a:t>Acknowledgements</a:t>
            </a:r>
            <a:endParaRPr lang="en-US" sz="6600" dirty="0">
              <a:latin typeface="+mn-lt"/>
            </a:endParaRPr>
          </a:p>
        </p:txBody>
      </p:sp>
      <p:sp>
        <p:nvSpPr>
          <p:cNvPr id="79" name="Content Placeholder 21"/>
          <p:cNvSpPr>
            <a:spLocks noGrp="1"/>
          </p:cNvSpPr>
          <p:nvPr>
            <p:ph sz="quarter" idx="32"/>
          </p:nvPr>
        </p:nvSpPr>
        <p:spPr>
          <a:xfrm>
            <a:off x="22415452" y="39829987"/>
            <a:ext cx="9637634" cy="184527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    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2415449" y="27809052"/>
            <a:ext cx="9619916" cy="1469717"/>
          </a:xfr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6600" dirty="0" smtClean="0">
                <a:latin typeface="+mn-lt"/>
              </a:rPr>
              <a:t>Conclusions &amp; Future work</a:t>
            </a:r>
            <a:endParaRPr lang="en-US" sz="6600" dirty="0">
              <a:latin typeface="+mn-lt"/>
            </a:endParaRPr>
          </a:p>
        </p:txBody>
      </p:sp>
      <p:sp>
        <p:nvSpPr>
          <p:cNvPr id="60" name="Text Placeholder 4"/>
          <p:cNvSpPr txBox="1">
            <a:spLocks/>
          </p:cNvSpPr>
          <p:nvPr/>
        </p:nvSpPr>
        <p:spPr>
          <a:xfrm>
            <a:off x="914399" y="7837099"/>
            <a:ext cx="9563101" cy="1216152"/>
          </a:xfrm>
          <a:prstGeom prst="round1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/>
            <a:r>
              <a:rPr lang="en-US" sz="6600" dirty="0" smtClean="0">
                <a:latin typeface="+mn-lt"/>
              </a:rPr>
              <a:t>abstract</a:t>
            </a:r>
            <a:endParaRPr lang="en-US" sz="66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439650" y="19750441"/>
            <a:ext cx="1847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6000" dirty="0" smtClean="0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11072006" y="24998856"/>
            <a:ext cx="10953750" cy="67733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Placeholder 464"/>
          <p:cNvSpPr txBox="1">
            <a:spLocks/>
          </p:cNvSpPr>
          <p:nvPr/>
        </p:nvSpPr>
        <p:spPr>
          <a:xfrm>
            <a:off x="7543800" y="3768979"/>
            <a:ext cx="17830800" cy="12602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388900" rtl="0" eaLnBrk="1" latinLnBrk="0" hangingPunct="1">
              <a:spcBef>
                <a:spcPct val="20000"/>
              </a:spcBef>
              <a:buFontTx/>
              <a:buNone/>
              <a:defRPr sz="6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3565982" indent="-1371531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126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577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026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4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3926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282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ysClr val="window" lastClr="FFFFFF"/>
                </a:solidFill>
                <a:latin typeface="Calibri"/>
              </a:rPr>
              <a:t>Your school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Text Placeholder 465"/>
          <p:cNvSpPr txBox="1">
            <a:spLocks/>
          </p:cNvSpPr>
          <p:nvPr/>
        </p:nvSpPr>
        <p:spPr>
          <a:xfrm>
            <a:off x="4462446" y="2119249"/>
            <a:ext cx="23999226" cy="1309751"/>
          </a:xfrm>
          <a:prstGeom prst="rect">
            <a:avLst/>
          </a:prstGeom>
        </p:spPr>
        <p:txBody>
          <a:bodyPr anchor="t" anchorCtr="1">
            <a:normAutofit lnSpcReduction="10000"/>
          </a:bodyPr>
          <a:lstStyle>
            <a:lvl1pPr marL="0" indent="0" algn="ctr" defTabSz="4388900" rtl="0" eaLnBrk="1" latinLnBrk="0" hangingPunct="1">
              <a:spcBef>
                <a:spcPct val="20000"/>
              </a:spcBef>
              <a:buFontTx/>
              <a:buNone/>
              <a:defRPr sz="8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3565982" indent="-1371531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126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577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026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4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3926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282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Authors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Text Placeholder 466"/>
          <p:cNvSpPr txBox="1">
            <a:spLocks/>
          </p:cNvSpPr>
          <p:nvPr/>
        </p:nvSpPr>
        <p:spPr>
          <a:xfrm>
            <a:off x="4462446" y="249610"/>
            <a:ext cx="23999226" cy="1639905"/>
          </a:xfrm>
          <a:prstGeom prst="rect">
            <a:avLst/>
          </a:prstGeom>
        </p:spPr>
        <p:txBody>
          <a:bodyPr anchor="t" anchorCtr="1">
            <a:normAutofit fontScale="92500" lnSpcReduction="10000"/>
          </a:bodyPr>
          <a:lstStyle>
            <a:lvl1pPr marL="0" indent="0" algn="ctr" defTabSz="4388900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3565982" indent="-1371531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126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577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026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4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3926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282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Title</a:t>
            </a:r>
            <a:endParaRPr kumimoji="0" lang="en-US" sz="115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10" name="Straight Connector 1309"/>
          <p:cNvCxnSpPr/>
          <p:nvPr/>
        </p:nvCxnSpPr>
        <p:spPr>
          <a:xfrm flipV="1">
            <a:off x="11070023" y="35375075"/>
            <a:ext cx="10953750" cy="67733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danny\Dropbox\acc2016\letterhead\Applications_Friday\ACC2016_Logo (final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8567" y="621973"/>
            <a:ext cx="3017143" cy="301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71572" y="621974"/>
            <a:ext cx="3290873" cy="3043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Your school</a:t>
            </a:r>
          </a:p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Logo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8,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Applications Friday Undergraduate Poster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27PosterSession">
  <a:themeElements>
    <a:clrScheme name="Custom 2">
      <a:dk1>
        <a:srgbClr val="292934"/>
      </a:dk1>
      <a:lt1>
        <a:srgbClr val="FFFFFF"/>
      </a:lt1>
      <a:dk2>
        <a:srgbClr val="292934"/>
      </a:dk2>
      <a:lt2>
        <a:srgbClr val="005390"/>
      </a:lt2>
      <a:accent1>
        <a:srgbClr val="292934"/>
      </a:accent1>
      <a:accent2>
        <a:srgbClr val="005390"/>
      </a:accent2>
      <a:accent3>
        <a:srgbClr val="005390"/>
      </a:accent3>
      <a:accent4>
        <a:srgbClr val="005390"/>
      </a:accent4>
      <a:accent5>
        <a:srgbClr val="005390"/>
      </a:accent5>
      <a:accent6>
        <a:srgbClr val="005390"/>
      </a:accent6>
      <a:hlink>
        <a:srgbClr val="0070C0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10_27PosterSession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2016-04-23T23:24:55Z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